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26C78-F4D5-407F-9A28-A38ACEC431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1DEA83-D842-43FB-8B4B-9B18CE1861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4CAC6-D15F-43B5-979D-63FD57D27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B0777-6F6A-4C66-A127-FB2EF4A96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B7F59-B920-47DD-BE61-67E3D9F5E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10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960AA-4B4C-4844-B93A-5A7EC2DC9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E08802-F9A8-4542-8E39-6B358E01F7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021ED-8C4B-462E-8D7A-FA209486D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61C4D-D6F3-41BF-87DB-EED3A142E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81561-42E1-4813-BA84-D7964129B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311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F91FB1-9686-47CA-8B89-AF46BBC1D9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92040E-7251-4889-AF43-F102279C11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EB904-9269-4CA0-948F-CE43BA455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4D3F-2D4C-4FC0-B8D0-140418A4B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1B54B-78EC-443E-88AD-7218B8445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36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482C3-572C-453A-8B96-FD100D0F7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CCBC0-8FA5-429C-AF95-19B689B7F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4957B-67C2-45E9-973D-ECC2905F2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40FA3-E78F-4885-BACC-C7C3383C0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5F43A-AA0A-429C-BEB8-3BF16D743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627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7186A-2562-4D46-8B16-5455CB274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8216D7-9DC5-482C-ABEC-87722EB0C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2F5D2-F612-4EFA-A301-7D0C504A7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E1A55-4847-4D9A-8C75-AD3D6954E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C5D7C-451C-4EA8-B501-FC67611FF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82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7C2B5-2FAE-4FB3-9CFE-62A5AE171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18124-2ED4-4504-9287-50F0F9459F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14BFEE-A8F3-4D7B-BE0D-FEB3A1F6C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E12D1B-504F-4DCA-BA3E-15AA15C2C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7F99E-29E4-4488-8E3B-B4A11E2CD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1FB129-B610-416A-9417-074996F3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261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B706A-49CD-4A21-8FC8-4E844D935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944F4D-DE8E-4AF2-B2E0-623092D022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59EC59-051C-46ED-A6BA-17E39686A9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1BAE8C-A5E3-49DA-98AE-82BEEAD82B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7C0041-A927-4954-A0A4-6E3C05FA0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2AC379-A8CC-47C7-935C-F7B67D1F2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38071D-FCFE-4A5F-A387-2B70C290D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97A2A-6FBC-420E-8909-63319FCD4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4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FBBC8-9FFD-480D-8713-7184DF279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AAA395-2EF8-41C8-8C73-F262A22C9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B14E83-BDEA-4FFF-B213-9BAD644C2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815CAC-91BE-40DE-A561-CC0241390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1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BCEB8F-67AD-40AE-8568-6E7C77293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D39398-713D-46F3-829A-9DFC8DAD9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1216D7-7AD5-4214-9B47-926C852E3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307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304BC-A8D8-44D9-BA84-41F70ECC1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BD2D5-75BC-48C3-AF18-0FB643008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67DBE7-ABFE-42E7-B63E-000841480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AE6094-3689-4D60-BBCF-F4FBAA9E8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6ADC9-ABA3-4A45-8F00-1F2A3107B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350CE-EDF7-4B80-9CB6-36595425E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9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7839A-7799-4B1C-A846-59CE391F4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AD6834-E62F-4A4A-9FE1-41DF01A6E5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A429D3-152C-482F-A0E9-34370CBF94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A95F4-DF2F-4ECD-853D-70829298C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B5CB3-5A5F-437E-BD1A-FE69792A4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EEFEE1-94C9-4AFA-9C26-2F08AE022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21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B219AE-B375-4222-8C91-84AEF935C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64CC8F-F4FF-4FD1-80E5-A54C95AC1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33CF9-DFD5-45A3-809B-3FEA667DA6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AEE5A-94E4-490A-9482-F573DC8F4914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578DE-2F9F-4AEB-9929-B1571035C2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2B1B4B-929D-4164-87E3-74D4F08A9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C389C-3803-4AA5-9116-5002C4E41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75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BCB06-6D5F-4CF3-8A56-9678AD167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5- I moved the table a lot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B5AA2A5-CC5E-4ABC-A242-3A3EE6CDA9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7575" y="1825625"/>
            <a:ext cx="7815263" cy="4351338"/>
          </a:xfrm>
        </p:spPr>
      </p:pic>
    </p:spTree>
    <p:extLst>
      <p:ext uri="{BB962C8B-B14F-4D97-AF65-F5344CB8AC3E}">
        <p14:creationId xmlns:p14="http://schemas.microsoft.com/office/powerpoint/2010/main" val="3932083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9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Video 5- I moved the table a 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5- I moved the table a lot</dc:title>
  <dc:creator>Thomas George Thuruthel</dc:creator>
  <cp:lastModifiedBy>Thomas George Thuruthel</cp:lastModifiedBy>
  <cp:revision>2</cp:revision>
  <dcterms:created xsi:type="dcterms:W3CDTF">2018-06-30T05:56:31Z</dcterms:created>
  <dcterms:modified xsi:type="dcterms:W3CDTF">2018-06-30T05:58:37Z</dcterms:modified>
</cp:coreProperties>
</file>

<file path=docProps/thumbnail.jpeg>
</file>